
<file path=[Content_Types].xml><?xml version="1.0" encoding="utf-8"?>
<Types xmlns="http://schemas.openxmlformats.org/package/2006/content-types"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82" r:id="rId2"/>
    <p:sldId id="286" r:id="rId3"/>
    <p:sldId id="291" r:id="rId4"/>
    <p:sldId id="292" r:id="rId5"/>
    <p:sldId id="293" r:id="rId6"/>
    <p:sldId id="284" r:id="rId7"/>
  </p:sldIdLst>
  <p:sldSz cx="12192000" cy="68580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epkje Spoelstra" initials="W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5F"/>
    <a:srgbClr val="FF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/>
    <p:restoredTop sz="94674"/>
  </p:normalViewPr>
  <p:slideViewPr>
    <p:cSldViewPr snapToObjects="1">
      <p:cViewPr varScale="1">
        <p:scale>
          <a:sx n="119" d="100"/>
          <a:sy n="119" d="100"/>
        </p:scale>
        <p:origin x="60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989DD-EB79-C549-AE12-0A4F6AD32000}" type="datetimeFigureOut">
              <a:rPr lang="en-US" smtClean="0"/>
              <a:t>3/6/23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4B23-48FD-5246-80F6-86C3ADA8A76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44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nl-N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2177560"/>
            <a:ext cx="9143640" cy="2769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Arial"/>
              </a:defRPr>
            </a:lvl1pPr>
          </a:lstStyle>
          <a:p>
            <a:endParaRPr lang="nl-NL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6000" b="0" strike="noStrike" spc="-1" dirty="0">
                <a:solidFill>
                  <a:srgbClr val="000000"/>
                </a:solidFill>
                <a:latin typeface="Calibri Light"/>
              </a:rPr>
              <a:t>Klik om stijl te bewerken</a:t>
            </a:r>
            <a:endParaRPr lang="nl-NL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latin typeface="Arial"/>
              </a:defRPr>
            </a:lvl1pPr>
          </a:lstStyle>
          <a:p>
            <a:fld id="{F711DF4C-0C31-4A20-A291-7CA682B3C7BF}" type="datetime">
              <a:rPr lang="nl-NL" sz="1200" spc="-1" smtClean="0">
                <a:solidFill>
                  <a:srgbClr val="8B8B8B"/>
                </a:solidFill>
              </a:rPr>
              <a:pPr/>
              <a:t>06-03-2023</a:t>
            </a:fld>
            <a:endParaRPr lang="nl-NL" sz="1200" spc="-1" dirty="0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nl-NL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latin typeface="Arial"/>
              </a:defRPr>
            </a:lvl1pPr>
          </a:lstStyle>
          <a:p>
            <a:pPr algn="r"/>
            <a:fld id="{DD349308-F304-4BD3-9A42-659DCE157ADC}" type="slidenum">
              <a:rPr lang="nl-NL" sz="1200" spc="-1" smtClean="0">
                <a:solidFill>
                  <a:srgbClr val="8B8B8B"/>
                </a:solidFill>
              </a:rPr>
              <a:pPr algn="r"/>
              <a:t>‹nr.›</a:t>
            </a:fld>
            <a:endParaRPr lang="nl-NL" sz="1200" spc="-1" dirty="0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Click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to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edit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the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text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Second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Third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Fourth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18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18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Fifth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Sixth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Seventh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 err="1">
                <a:solidFill>
                  <a:srgbClr val="000000"/>
                </a:solidFill>
                <a:latin typeface="Calibri"/>
              </a:rPr>
              <a:t>Outline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>
        <a:defRPr>
          <a:latin typeface="Arial"/>
        </a:defRPr>
      </a:lvl1pPr>
    </p:titleStyle>
    <p:bodyStyle>
      <a:lvl1pPr>
        <a:defRPr>
          <a:latin typeface="Arial"/>
        </a:defRPr>
      </a:lvl1pPr>
      <a:lvl2pPr>
        <a:defRPr>
          <a:latin typeface="Arial"/>
        </a:defRPr>
      </a:lvl2pPr>
      <a:lvl3pPr>
        <a:defRPr>
          <a:latin typeface="Arial"/>
        </a:defRPr>
      </a:lvl3pPr>
      <a:lvl4pPr>
        <a:defRPr>
          <a:latin typeface="Arial"/>
        </a:defRPr>
      </a:lvl4pPr>
      <a:lvl5pPr>
        <a:defRPr>
          <a:latin typeface="Arial"/>
        </a:defRPr>
      </a:lvl5pPr>
      <a:lvl6pPr>
        <a:defRPr>
          <a:latin typeface="Arial"/>
        </a:defRPr>
      </a:lvl6pPr>
      <a:lvl7pPr>
        <a:defRPr>
          <a:latin typeface="Arial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3" name="Blokje_32AF48DA-D83F-40D4-9573-52D078726CE1.mp4">
            <a:hlinkClick r:id="" action="ppaction://media"/>
            <a:extLst>
              <a:ext uri="{FF2B5EF4-FFF2-40B4-BE49-F238E27FC236}">
                <a16:creationId xmlns:a16="http://schemas.microsoft.com/office/drawing/2014/main" id="{5CAEE790-1AC2-D6A1-F205-04E6E1DBD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76200"/>
            <a:ext cx="9347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495066" y="2863209"/>
            <a:ext cx="9143640" cy="1144811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nl-NL" sz="7500" b="1" strike="noStrike" spc="-1" dirty="0">
                <a:solidFill>
                  <a:srgbClr val="FFFFFF"/>
                </a:solidFill>
                <a:latin typeface="Calibri"/>
                <a:cs typeface="Calibri"/>
              </a:rPr>
              <a:t>Stopmotion</a:t>
            </a:r>
          </a:p>
          <a:p>
            <a:pPr algn="ctr">
              <a:lnSpc>
                <a:spcPct val="90000"/>
              </a:lnSpc>
            </a:pPr>
            <a:endParaRPr lang="nl-NL" sz="2500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ct val="90000"/>
              </a:lnSpc>
            </a:pPr>
            <a:r>
              <a:rPr lang="nl-NL" sz="3500" spc="-1" dirty="0">
                <a:solidFill>
                  <a:srgbClr val="FFFFFF"/>
                </a:solidFill>
                <a:latin typeface="Calibri Light"/>
              </a:rPr>
              <a:t>Van foto naar film</a:t>
            </a:r>
            <a:endParaRPr lang="nl-NL" sz="3500" strike="noStrike" spc="-1" dirty="0">
              <a:solidFill>
                <a:srgbClr val="FFFFFF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501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2" name="Octopus.MOV">
            <a:hlinkClick r:id="" action="ppaction://media"/>
            <a:extLst>
              <a:ext uri="{FF2B5EF4-FFF2-40B4-BE49-F238E27FC236}">
                <a16:creationId xmlns:a16="http://schemas.microsoft.com/office/drawing/2014/main" id="{03A64CA8-B25F-52D9-039A-D838861D0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2" name="Bal wordt gevangen.MOV">
            <a:hlinkClick r:id="" action="ppaction://media"/>
            <a:extLst>
              <a:ext uri="{FF2B5EF4-FFF2-40B4-BE49-F238E27FC236}">
                <a16:creationId xmlns:a16="http://schemas.microsoft.com/office/drawing/2014/main" id="{764F2F1F-571F-2F6B-54FD-82987F20D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524180" y="1780133"/>
            <a:ext cx="9143640" cy="329773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endParaRPr lang="nl-NL" sz="2500" u="sng" spc="-1" dirty="0">
              <a:solidFill>
                <a:srgbClr val="0563C1"/>
              </a:solidFill>
              <a:latin typeface="Tahoma"/>
              <a:ea typeface="Times New Roman"/>
            </a:endParaRPr>
          </a:p>
        </p:txBody>
      </p:sp>
      <p:pic>
        <p:nvPicPr>
          <p:cNvPr id="2" name="Knijperzon.MOV">
            <a:hlinkClick r:id="" action="ppaction://media"/>
            <a:extLst>
              <a:ext uri="{FF2B5EF4-FFF2-40B4-BE49-F238E27FC236}">
                <a16:creationId xmlns:a16="http://schemas.microsoft.com/office/drawing/2014/main" id="{E2017356-D31B-FC9A-2435-88A7899B1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037782" y="662938"/>
            <a:ext cx="10116436" cy="5532125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AAN DE SLAG</a:t>
            </a:r>
          </a:p>
          <a:p>
            <a:pPr>
              <a:lnSpc>
                <a:spcPct val="90000"/>
              </a:lnSpc>
            </a:pP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algn="ctr">
              <a:lnSpc>
                <a:spcPct val="90000"/>
              </a:lnSpc>
            </a:pP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Verdeel de rollen: filmsetinrichter, camerabediening, tekenaar, </a:t>
            </a:r>
            <a:r>
              <a:rPr lang="nl-NL" spc="-1" dirty="0" err="1">
                <a:solidFill>
                  <a:srgbClr val="FFFFFF"/>
                </a:solidFill>
                <a:latin typeface="Calibri Light"/>
              </a:rPr>
              <a:t>objectverplaatser</a:t>
            </a:r>
            <a:r>
              <a:rPr lang="nl-NL" spc="-1" dirty="0">
                <a:solidFill>
                  <a:srgbClr val="FFFFFF"/>
                </a:solidFill>
                <a:latin typeface="Calibri Light"/>
              </a:rPr>
              <a:t>, …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Richt de filmset in: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Hang de camera boven de grond en plak vast (stabiliseren).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Maak een decor op de grond.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Eerst spelen en experimenteren om op ideeën te komen: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Teken met krijt en laat bewegen.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Voeg een object toe (draad, knijper, kurk, knikker, …) en laat bewegen.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Start Stopmotion: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Open de app </a:t>
            </a:r>
            <a:r>
              <a:rPr lang="nl-NL" spc="-1" dirty="0" err="1">
                <a:solidFill>
                  <a:srgbClr val="FFFFFF"/>
                </a:solidFill>
                <a:latin typeface="Calibri Light"/>
              </a:rPr>
              <a:t>StopMotion</a:t>
            </a:r>
            <a:r>
              <a:rPr lang="nl-NL" spc="-1" dirty="0">
                <a:solidFill>
                  <a:srgbClr val="FFFFFF"/>
                </a:solidFill>
                <a:latin typeface="Calibri Light"/>
              </a:rPr>
              <a:t> Studio.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lphaL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Maak een nieuw project aan. 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endParaRPr lang="nl-NL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Animeren maar!! </a:t>
            </a:r>
            <a:br>
              <a:rPr lang="nl-NL" spc="-1" dirty="0">
                <a:solidFill>
                  <a:srgbClr val="FFFFFF"/>
                </a:solidFill>
                <a:latin typeface="Calibri Light"/>
              </a:rPr>
            </a:br>
            <a:r>
              <a:rPr lang="nl-NL" i="1" spc="-1" dirty="0">
                <a:solidFill>
                  <a:srgbClr val="FFFFFF"/>
                </a:solidFill>
                <a:latin typeface="Calibri Light"/>
              </a:rPr>
              <a:t>Hoe meer foto’s, hoe soepeler de beweging.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nl-NL" i="1" spc="-1" dirty="0">
              <a:solidFill>
                <a:srgbClr val="FFFFFF"/>
              </a:solidFill>
              <a:latin typeface="Calibri Light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l-NL" spc="-1" dirty="0">
                <a:solidFill>
                  <a:srgbClr val="FFFFFF"/>
                </a:solidFill>
                <a:latin typeface="Calibri Light"/>
              </a:rPr>
              <a:t>Tijd over? Voeg geluid toe.</a:t>
            </a:r>
          </a:p>
        </p:txBody>
      </p:sp>
    </p:spTree>
    <p:extLst>
      <p:ext uri="{BB962C8B-B14F-4D97-AF65-F5344CB8AC3E}">
        <p14:creationId xmlns:p14="http://schemas.microsoft.com/office/powerpoint/2010/main" val="64788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</TotalTime>
  <Words>119</Words>
  <Application>Microsoft Macintosh PowerPoint</Application>
  <PresentationFormat>Breedbeeld</PresentationFormat>
  <Paragraphs>19</Paragraphs>
  <Slides>6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Betekenis geven met behulp van procesgerichte didactiek</dc:title>
  <dc:subject/>
  <dc:creator>Heleen</dc:creator>
  <dc:description/>
  <cp:lastModifiedBy>Microsoft Office User</cp:lastModifiedBy>
  <cp:revision>137</cp:revision>
  <dcterms:created xsi:type="dcterms:W3CDTF">2019-10-15T09:25:44Z</dcterms:created>
  <dcterms:modified xsi:type="dcterms:W3CDTF">2023-03-06T16:27:59Z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Breedbeeld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