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10"/>
  </p:notesMasterIdLst>
  <p:sldIdLst>
    <p:sldId id="276" r:id="rId2"/>
    <p:sldId id="277" r:id="rId3"/>
    <p:sldId id="278" r:id="rId4"/>
    <p:sldId id="279" r:id="rId5"/>
    <p:sldId id="280" r:id="rId6"/>
    <p:sldId id="281" r:id="rId7"/>
    <p:sldId id="282" r:id="rId8"/>
    <p:sldId id="283" r:id="rId9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47" roundtripDataSignature="AMtx7mjJVprKXb4kxcndmS+W6Jtvv7xrg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859"/>
    <p:restoredTop sz="94674"/>
  </p:normalViewPr>
  <p:slideViewPr>
    <p:cSldViewPr snapToGrid="0" snapToObjects="1" showGuides="1">
      <p:cViewPr varScale="1">
        <p:scale>
          <a:sx n="190" d="100"/>
          <a:sy n="190" d="100"/>
        </p:scale>
        <p:origin x="-1224" y="-11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printerSettings" Target="printerSettings/printerSettings1.bin"/><Relationship Id="rId50" Type="http://schemas.openxmlformats.org/officeDocument/2006/relationships/theme" Target="theme/theme1.xml"/><Relationship Id="rId51" Type="http://schemas.openxmlformats.org/officeDocument/2006/relationships/tableStyles" Target="tableStyles.xml"/><Relationship Id="rId47" Type="http://customschemas.google.com/relationships/presentationmetadata" Target="metadata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48" Type="http://schemas.openxmlformats.org/officeDocument/2006/relationships/presProps" Target="presProps.xml"/><Relationship Id="rId49" Type="http://schemas.openxmlformats.org/officeDocument/2006/relationships/viewProps" Target="viewProps.xml"/><Relationship Id="rId10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683933967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0" name="Google Shape;190;p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5" name="Google Shape;195;p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p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0" name="Google Shape;200;p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p2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5" name="Google Shape;205;p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p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7" name="Google Shape;217;p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p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2" name="Google Shape;222;p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p2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7" name="Google Shape;227;p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Google Shape;231;p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2" name="Google Shape;232;p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Leeg" type="blank">
  <p:cSld name="BLANK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4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4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" name="Google Shape;14;p4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N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e titel en tekst" type="vertTitleAndTx">
  <p:cSld name="VERTICAL_TITLE_AND_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51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51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5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5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5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N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el en object" type="obj">
  <p:cSld name="OBJEC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4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43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" name="Google Shape;24;p4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4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4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N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ekop" type="secHead">
  <p:cSld name="SECTION_HEADER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44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44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0" name="Google Shape;30;p4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4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4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N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nhoud van twee" type="twoObj">
  <p:cSld name="TWO_OBJECTS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4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45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6" name="Google Shape;36;p45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7" name="Google Shape;37;p4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4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4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N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gelijking" type="twoTxTwoObj">
  <p:cSld name="TWO_OBJECTS_WITH_TEX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46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46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3" name="Google Shape;43;p46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4" name="Google Shape;44;p46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5" name="Google Shape;45;p46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6" name="Google Shape;46;p4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4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4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N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Alleen titel" type="titleOnly">
  <p:cSld name="TITLE_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4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4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4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4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N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nhoud met bijschrift" type="objTx">
  <p:cSld name="OBJECT_WITH_CAPTION_TEX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48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48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57" name="Google Shape;57;p48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58" name="Google Shape;58;p4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4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4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N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Afbeelding met bijschrift" type="picTx">
  <p:cSld name="PICTURE_WITH_CAPTION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49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49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49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5" name="Google Shape;65;p4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4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4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N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el en verticale tekst" type="vertTx">
  <p:cSld name="VERTICAL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5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50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5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5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5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NL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4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40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4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4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4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NL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2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4" Type="http://schemas.openxmlformats.org/officeDocument/2006/relationships/image" Target="../media/image4.jpg"/><Relationship Id="rId5" Type="http://schemas.openxmlformats.org/officeDocument/2006/relationships/image" Target="../media/image5.jpg"/><Relationship Id="rId6" Type="http://schemas.openxmlformats.org/officeDocument/2006/relationships/image" Target="../media/image6.jpg"/><Relationship Id="rId7" Type="http://schemas.openxmlformats.org/officeDocument/2006/relationships/image" Target="../media/image7.jpg"/><Relationship Id="rId8" Type="http://schemas.openxmlformats.org/officeDocument/2006/relationships/image" Target="../media/image8.jpg"/><Relationship Id="rId9" Type="http://schemas.openxmlformats.org/officeDocument/2006/relationships/image" Target="../media/image9.jpe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open.spotify.com/playlist/7gcriuVkWEXN7KVqcKVdzB?m=" TargetMode="External"/><Relationship Id="rId4" Type="http://schemas.openxmlformats.org/officeDocument/2006/relationships/image" Target="../media/image10.png"/><Relationship Id="rId5" Type="http://schemas.openxmlformats.org/officeDocument/2006/relationships/hyperlink" Target="https://open.spotify.com/embed/user/avroklassiek/playlist/0WGvcLZCDYcXIRX2Hi65Lj" TargetMode="External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1"/>
        </a:solidFill>
        <a:effectLst/>
      </p:bgPr>
    </p:bg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p21"/>
          <p:cNvSpPr txBox="1"/>
          <p:nvPr/>
        </p:nvSpPr>
        <p:spPr>
          <a:xfrm>
            <a:off x="3231931" y="2805752"/>
            <a:ext cx="5728138" cy="12464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l-NL" sz="250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Groep 5 Hollandse meesters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500">
              <a:solidFill>
                <a:schemeClr val="lt1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l-NL" sz="2500" b="1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In geuren en kleuren</a:t>
            </a:r>
            <a:endParaRPr sz="2500">
              <a:solidFill>
                <a:schemeClr val="lt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1"/>
        </a:solidFill>
        <a:effectLst/>
      </p:bgPr>
    </p:bg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7" name="Google Shape;197;p22"/>
          <p:cNvPicPr preferRelativeResize="0"/>
          <p:nvPr/>
        </p:nvPicPr>
        <p:blipFill rotWithShape="1"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306855" y="0"/>
            <a:ext cx="757829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1"/>
        </a:solidFill>
        <a:effectLst/>
      </p:bgPr>
    </p:bg>
    <p:spTree>
      <p:nvGrpSpPr>
        <p:cNvPr id="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2" name="Google Shape;202;p23"/>
          <p:cNvPicPr preferRelativeResize="0"/>
          <p:nvPr/>
        </p:nvPicPr>
        <p:blipFill rotWithShape="1"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281084" y="0"/>
            <a:ext cx="5629831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1"/>
        </a:solidFill>
        <a:effectLst/>
      </p:bgPr>
    </p:bg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7" name="Google Shape;207;p2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24767" y="560227"/>
            <a:ext cx="1669135" cy="2518876"/>
          </a:xfrm>
          <a:prstGeom prst="rect">
            <a:avLst/>
          </a:prstGeom>
          <a:noFill/>
          <a:ln>
            <a:noFill/>
          </a:ln>
        </p:spPr>
      </p:pic>
      <p:pic>
        <p:nvPicPr>
          <p:cNvPr id="208" name="Google Shape;208;p2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361642" y="3550536"/>
            <a:ext cx="2095500" cy="2790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09" name="Google Shape;209;p24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3328161" y="638175"/>
            <a:ext cx="1564026" cy="2360257"/>
          </a:xfrm>
          <a:prstGeom prst="rect">
            <a:avLst/>
          </a:prstGeom>
          <a:noFill/>
          <a:ln>
            <a:noFill/>
          </a:ln>
        </p:spPr>
      </p:pic>
      <p:pic>
        <p:nvPicPr>
          <p:cNvPr id="210" name="Google Shape;210;p24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840181" y="3650503"/>
            <a:ext cx="1612908" cy="24340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11" name="Google Shape;211;p24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3099972" y="3558314"/>
            <a:ext cx="1792215" cy="2704615"/>
          </a:xfrm>
          <a:prstGeom prst="rect">
            <a:avLst/>
          </a:prstGeom>
          <a:noFill/>
          <a:ln>
            <a:noFill/>
          </a:ln>
        </p:spPr>
      </p:pic>
      <p:pic>
        <p:nvPicPr>
          <p:cNvPr id="212" name="Google Shape;212;p24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5426446" y="560227"/>
            <a:ext cx="1564026" cy="2360258"/>
          </a:xfrm>
          <a:prstGeom prst="rect">
            <a:avLst/>
          </a:prstGeom>
          <a:noFill/>
          <a:ln>
            <a:noFill/>
          </a:ln>
        </p:spPr>
      </p:pic>
      <p:sp>
        <p:nvSpPr>
          <p:cNvPr id="213" name="Google Shape;213;p24"/>
          <p:cNvSpPr txBox="1"/>
          <p:nvPr/>
        </p:nvSpPr>
        <p:spPr>
          <a:xfrm>
            <a:off x="7731980" y="4541289"/>
            <a:ext cx="3672287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l-NL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Pigment, terpentijn, lijnolie = olieverf</a:t>
            </a:r>
            <a:endParaRPr/>
          </a:p>
        </p:txBody>
      </p:sp>
      <p:pic>
        <p:nvPicPr>
          <p:cNvPr id="214" name="Google Shape;214;p24"/>
          <p:cNvPicPr preferRelativeResize="0"/>
          <p:nvPr/>
        </p:nvPicPr>
        <p:blipFill rotWithShape="1">
          <a:blip r:embed="rId9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731965" y="1011648"/>
            <a:ext cx="4030825" cy="226733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1"/>
        </a:solidFill>
        <a:effectLst/>
      </p:bgPr>
    </p:bg>
    <p:spTree>
      <p:nvGrpSpPr>
        <p:cNvPr id="1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9" name="Google Shape;219;p25">
            <a:hlinkClick r:id="rId3"/>
          </p:cNvPr>
          <p:cNvPicPr preferRelativeResize="0"/>
          <p:nvPr/>
        </p:nvPicPr>
        <p:blipFill rotWithShape="1">
          <a:blip r:embed="rId4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791200" y="4015154"/>
            <a:ext cx="609600" cy="60960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ekstvak 3">
            <a:extLst>
              <a:ext uri="{FF2B5EF4-FFF2-40B4-BE49-F238E27FC236}">
                <a16:creationId xmlns="" xmlns:a16="http://schemas.microsoft.com/office/drawing/2014/main" id="{6FB260BC-1441-1D42-8787-DB477DF4BF93}"/>
              </a:ext>
            </a:extLst>
          </p:cNvPr>
          <p:cNvSpPr txBox="1"/>
          <p:nvPr/>
        </p:nvSpPr>
        <p:spPr>
          <a:xfrm>
            <a:off x="2947541" y="2582308"/>
            <a:ext cx="629691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nl-NL" sz="2400" dirty="0">
                <a:solidFill>
                  <a:schemeClr val="bg1"/>
                </a:solidFill>
              </a:rPr>
              <a:t>In tweetallen schilderen</a:t>
            </a:r>
          </a:p>
          <a:p>
            <a:pPr algn="ctr"/>
            <a:r>
              <a:rPr lang="nl-NL" sz="2400" dirty="0">
                <a:solidFill>
                  <a:schemeClr val="bg1"/>
                </a:solidFill>
              </a:rPr>
              <a:t>op de tonen van muziek uit de Gouden eeuw</a:t>
            </a:r>
          </a:p>
        </p:txBody>
      </p:sp>
      <p:sp>
        <p:nvSpPr>
          <p:cNvPr id="7" name="Rechthoek 6">
            <a:extLst>
              <a:ext uri="{FF2B5EF4-FFF2-40B4-BE49-F238E27FC236}">
                <a16:creationId xmlns="" xmlns:a16="http://schemas.microsoft.com/office/drawing/2014/main" id="{84480703-40A8-244E-B836-CEB88CAECFAC}"/>
              </a:ext>
            </a:extLst>
          </p:cNvPr>
          <p:cNvSpPr/>
          <p:nvPr/>
        </p:nvSpPr>
        <p:spPr>
          <a:xfrm>
            <a:off x="3521798" y="6097410"/>
            <a:ext cx="7858175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dirty="0">
                <a:solidFill>
                  <a:schemeClr val="bg1"/>
                </a:solidFill>
                <a:hlinkClick r:id="rId5"/>
              </a:rPr>
              <a:t>SPOTIFY: https://open.spotify.com/embed/user/avroklassiek/playlist/0WGvcLZCDYcXIRX2Hi65Lj</a:t>
            </a:r>
            <a:endParaRPr lang="nl-NL" dirty="0">
              <a:solidFill>
                <a:schemeClr val="bg1"/>
              </a:solidFill>
            </a:endParaRPr>
          </a:p>
        </p:txBody>
      </p:sp>
      <p:sp>
        <p:nvSpPr>
          <p:cNvPr id="8" name="Rechthoek 7">
            <a:extLst>
              <a:ext uri="{FF2B5EF4-FFF2-40B4-BE49-F238E27FC236}">
                <a16:creationId xmlns="" xmlns:a16="http://schemas.microsoft.com/office/drawing/2014/main" id="{5D2C8473-FF20-5A45-9E2C-A0D0896325AD}"/>
              </a:ext>
            </a:extLst>
          </p:cNvPr>
          <p:cNvSpPr/>
          <p:nvPr/>
        </p:nvSpPr>
        <p:spPr>
          <a:xfrm>
            <a:off x="3521798" y="5789633"/>
            <a:ext cx="7484199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dirty="0" smtClean="0">
                <a:solidFill>
                  <a:schemeClr val="bg1"/>
                </a:solidFill>
              </a:rPr>
              <a:t>Muziek Gouden Eeuw: </a:t>
            </a:r>
            <a:r>
              <a:rPr lang="nl-NL" dirty="0" smtClean="0">
                <a:solidFill>
                  <a:schemeClr val="bg1"/>
                </a:solidFill>
                <a:hlinkClick r:id="rId3"/>
              </a:rPr>
              <a:t>https://open.spotify.com/playlist/7gcriuVkWEXN7KVqcKVdzB?m= </a:t>
            </a:r>
            <a:endParaRPr lang="nl-NL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0"/>
                                        <p:tgtEl>
                                          <p:spTgt spid="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1"/>
        </a:solidFill>
        <a:effectLst/>
      </p:bgPr>
    </p:bg>
    <p:spTree>
      <p:nvGrpSpPr>
        <p:cNvPr id="1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Google Shape;224;p26"/>
          <p:cNvSpPr txBox="1"/>
          <p:nvPr/>
        </p:nvSpPr>
        <p:spPr>
          <a:xfrm>
            <a:off x="3231931" y="2805752"/>
            <a:ext cx="5728138" cy="8617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l-NL" sz="250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Groep 6 Schilders in de Gouden eeuw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l-NL" sz="2500" b="1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In geuren en kleuren</a:t>
            </a:r>
            <a:endParaRPr sz="2500">
              <a:solidFill>
                <a:schemeClr val="lt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1"/>
        </a:solidFill>
        <a:effectLst/>
      </p:bgPr>
    </p:bg>
    <p:spTree>
      <p:nvGrpSpPr>
        <p:cNvPr id="1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9" name="Google Shape;229;p27"/>
          <p:cNvPicPr preferRelativeResize="0"/>
          <p:nvPr/>
        </p:nvPicPr>
        <p:blipFill rotWithShape="1"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78089" y="0"/>
            <a:ext cx="10235821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1"/>
        </a:solidFill>
        <a:effectLst/>
      </p:bgPr>
    </p:bg>
    <p:spTree>
      <p:nvGrpSpPr>
        <p:cNvPr id="1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4" name="Google Shape;234;p28"/>
          <p:cNvPicPr preferRelativeResize="0"/>
          <p:nvPr/>
        </p:nvPicPr>
        <p:blipFill rotWithShape="1"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362515" y="0"/>
            <a:ext cx="5466969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Kantoorthema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132</TotalTime>
  <Words>71</Words>
  <Application>Microsoft Macintosh PowerPoint</Application>
  <PresentationFormat>Custom</PresentationFormat>
  <Paragraphs>10</Paragraphs>
  <Slides>8</Slides>
  <Notes>8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Kantoorthema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Heleen Vlietstra</dc:creator>
  <cp:lastModifiedBy>Wiepkje Spoelstra</cp:lastModifiedBy>
  <cp:revision>7</cp:revision>
  <dcterms:created xsi:type="dcterms:W3CDTF">2022-03-01T19:57:59Z</dcterms:created>
  <dcterms:modified xsi:type="dcterms:W3CDTF">2025-11-29T15:51:44Z</dcterms:modified>
</cp:coreProperties>
</file>