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86" r:id="rId2"/>
    <p:sldId id="293" r:id="rId3"/>
    <p:sldId id="300" r:id="rId4"/>
    <p:sldId id="301" r:id="rId5"/>
    <p:sldId id="299" r:id="rId6"/>
    <p:sldId id="302" r:id="rId7"/>
    <p:sldId id="295" r:id="rId8"/>
    <p:sldId id="307" r:id="rId9"/>
    <p:sldId id="297" r:id="rId10"/>
    <p:sldId id="308" r:id="rId11"/>
    <p:sldId id="304" r:id="rId12"/>
    <p:sldId id="305" r:id="rId13"/>
    <p:sldId id="294" r:id="rId14"/>
    <p:sldId id="306" r:id="rId15"/>
    <p:sldId id="303" r:id="rId16"/>
    <p:sldId id="298" r:id="rId17"/>
  </p:sldIdLst>
  <p:sldSz cx="12192000" cy="6858000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epkje Spoelstra" initials="W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AF"/>
    <a:srgbClr val="FF465F"/>
    <a:srgbClr val="FF2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47"/>
  </p:normalViewPr>
  <p:slideViewPr>
    <p:cSldViewPr snapToObjects="1">
      <p:cViewPr varScale="1">
        <p:scale>
          <a:sx n="69" d="100"/>
          <a:sy n="69" d="100"/>
        </p:scale>
        <p:origin x="216" y="15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989DD-EB79-C549-AE12-0A4F6AD32000}" type="datetimeFigureOut">
              <a:rPr lang="en-US" smtClean="0"/>
              <a:t>9/29/24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24B23-48FD-5246-80F6-86C3ADA8A76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44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4B23-48FD-5246-80F6-86C3ADA8A76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5079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99687-A813-18C8-9604-1AFBBA974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00DBBFE-6C49-B0AE-83F1-AB4436100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F648E7A-48AF-C078-011C-1016B959A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D994FB-1DFE-655D-C326-7488CF33C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4B23-48FD-5246-80F6-86C3ADA8A76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4681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29185-C114-57E6-019C-4412546EA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4009FF2-8FA9-1341-49CC-B559B7A3F8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A7DBF44-5EC8-B661-5E81-F65B21346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B6F7384-835B-0FD9-77A8-2DC22E159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4B23-48FD-5246-80F6-86C3ADA8A76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3052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4B23-48FD-5246-80F6-86C3ADA8A76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0426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4B23-48FD-5246-80F6-86C3ADA8A76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7871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4B23-48FD-5246-80F6-86C3ADA8A76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3599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92181-64B7-2D7E-0B02-F81C07774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4C55CA9-071D-9C27-31D5-DCAB4BA70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61D2D35-0CFD-5DC1-F1BB-97134C3E4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35CC271-50E4-13B9-B368-108F34ABE9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4B23-48FD-5246-80F6-86C3ADA8A76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3124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4B23-48FD-5246-80F6-86C3ADA8A76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5059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24B23-48FD-5246-80F6-86C3ADA8A76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91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nl-NL" sz="6000" b="0" strike="noStrike" spc="-1" dirty="0">
                <a:solidFill>
                  <a:srgbClr val="000000"/>
                </a:solidFill>
                <a:latin typeface="Calibri Light"/>
              </a:rPr>
              <a:t>Klik om stijl te bewerken</a:t>
            </a:r>
            <a:endParaRPr lang="nl-NL" sz="6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>
                <a:latin typeface="Arial"/>
              </a:defRPr>
            </a:lvl1pPr>
          </a:lstStyle>
          <a:p>
            <a:fld id="{F711DF4C-0C31-4A20-A291-7CA682B3C7BF}" type="datetime">
              <a:rPr lang="nl-NL" sz="1200" spc="-1" smtClean="0">
                <a:solidFill>
                  <a:srgbClr val="8B8B8B"/>
                </a:solidFill>
              </a:rPr>
              <a:pPr/>
              <a:t>29-09-2024</a:t>
            </a:fld>
            <a:endParaRPr lang="nl-NL" sz="1200" spc="-1" dirty="0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nl-NL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>
                <a:latin typeface="Arial"/>
              </a:defRPr>
            </a:lvl1pPr>
          </a:lstStyle>
          <a:p>
            <a:pPr algn="r"/>
            <a:fld id="{DD349308-F304-4BD3-9A42-659DCE157ADC}" type="slidenum">
              <a:rPr lang="nl-NL" sz="1200" spc="-1" smtClean="0">
                <a:solidFill>
                  <a:srgbClr val="8B8B8B"/>
                </a:solidFill>
              </a:rPr>
              <a:pPr algn="r"/>
              <a:t>‹nr.›</a:t>
            </a:fld>
            <a:endParaRPr lang="nl-NL" sz="1200" spc="-1" dirty="0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Click </a:t>
            </a:r>
            <a:r>
              <a:rPr lang="nl-NL" sz="2800" b="0" strike="noStrike" spc="-1" dirty="0" err="1">
                <a:solidFill>
                  <a:srgbClr val="000000"/>
                </a:solidFill>
                <a:latin typeface="Calibri"/>
              </a:rPr>
              <a:t>to</a:t>
            </a: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800" b="0" strike="noStrike" spc="-1" dirty="0" err="1">
                <a:solidFill>
                  <a:srgbClr val="000000"/>
                </a:solidFill>
                <a:latin typeface="Calibri"/>
              </a:rPr>
              <a:t>edit</a:t>
            </a: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 the </a:t>
            </a:r>
            <a:r>
              <a:rPr lang="nl-NL" sz="2800" b="0" strike="noStrike" spc="-1" dirty="0" err="1">
                <a:solidFill>
                  <a:srgbClr val="000000"/>
                </a:solidFill>
                <a:latin typeface="Calibri"/>
              </a:rPr>
              <a:t>outline</a:t>
            </a: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800" b="0" strike="noStrike" spc="-1" dirty="0" err="1">
                <a:solidFill>
                  <a:srgbClr val="000000"/>
                </a:solidFill>
                <a:latin typeface="Calibri"/>
              </a:rPr>
              <a:t>text</a:t>
            </a: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Second </a:t>
            </a:r>
            <a:r>
              <a:rPr lang="nl-NL" sz="2000" b="0" strike="noStrike" spc="-1" dirty="0" err="1">
                <a:solidFill>
                  <a:srgbClr val="000000"/>
                </a:solidFill>
                <a:latin typeface="Calibri"/>
              </a:rPr>
              <a:t>Outline</a:t>
            </a: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1800" b="0" strike="noStrike" spc="-1" dirty="0" err="1">
                <a:solidFill>
                  <a:srgbClr val="000000"/>
                </a:solidFill>
                <a:latin typeface="Calibri"/>
              </a:rPr>
              <a:t>Third</a:t>
            </a:r>
            <a:r>
              <a:rPr lang="nl-NL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1800" b="0" strike="noStrike" spc="-1" dirty="0" err="1">
                <a:solidFill>
                  <a:srgbClr val="000000"/>
                </a:solidFill>
                <a:latin typeface="Calibri"/>
              </a:rPr>
              <a:t>Outline</a:t>
            </a:r>
            <a:r>
              <a:rPr lang="nl-NL" sz="1800" b="0" strike="noStrike" spc="-1" dirty="0">
                <a:solidFill>
                  <a:srgbClr val="000000"/>
                </a:solidFill>
                <a:latin typeface="Calibri"/>
              </a:rPr>
              <a:t>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1800" b="0" strike="noStrike" spc="-1" dirty="0" err="1">
                <a:solidFill>
                  <a:srgbClr val="000000"/>
                </a:solidFill>
                <a:latin typeface="Calibri"/>
              </a:rPr>
              <a:t>Fourth</a:t>
            </a:r>
            <a:r>
              <a:rPr lang="nl-NL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1800" b="0" strike="noStrike" spc="-1" dirty="0" err="1">
                <a:solidFill>
                  <a:srgbClr val="000000"/>
                </a:solidFill>
                <a:latin typeface="Calibri"/>
              </a:rPr>
              <a:t>Outline</a:t>
            </a:r>
            <a:r>
              <a:rPr lang="nl-NL" sz="1800" b="0" strike="noStrike" spc="-1" dirty="0">
                <a:solidFill>
                  <a:srgbClr val="000000"/>
                </a:solidFill>
                <a:latin typeface="Calibri"/>
              </a:rPr>
              <a:t>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 dirty="0" err="1">
                <a:solidFill>
                  <a:srgbClr val="000000"/>
                </a:solidFill>
                <a:latin typeface="Calibri"/>
              </a:rPr>
              <a:t>Fifth</a:t>
            </a: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000" b="0" strike="noStrike" spc="-1" dirty="0" err="1">
                <a:solidFill>
                  <a:srgbClr val="000000"/>
                </a:solidFill>
                <a:latin typeface="Calibri"/>
              </a:rPr>
              <a:t>Outline</a:t>
            </a: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 dirty="0" err="1">
                <a:solidFill>
                  <a:srgbClr val="000000"/>
                </a:solidFill>
                <a:latin typeface="Calibri"/>
              </a:rPr>
              <a:t>Sixth</a:t>
            </a: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000" b="0" strike="noStrike" spc="-1" dirty="0" err="1">
                <a:solidFill>
                  <a:srgbClr val="000000"/>
                </a:solidFill>
                <a:latin typeface="Calibri"/>
              </a:rPr>
              <a:t>Outline</a:t>
            </a: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 dirty="0" err="1">
                <a:solidFill>
                  <a:srgbClr val="000000"/>
                </a:solidFill>
                <a:latin typeface="Calibri"/>
              </a:rPr>
              <a:t>Seventh</a:t>
            </a: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000" b="0" strike="noStrike" spc="-1" dirty="0" err="1">
                <a:solidFill>
                  <a:srgbClr val="000000"/>
                </a:solidFill>
                <a:latin typeface="Calibri"/>
              </a:rPr>
              <a:t>Outline</a:t>
            </a: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>
        <a:defRPr>
          <a:latin typeface="Arial"/>
        </a:defRPr>
      </a:lvl1pPr>
    </p:titleStyle>
    <p:bodyStyle>
      <a:lvl1pPr>
        <a:defRPr>
          <a:latin typeface="Arial"/>
        </a:defRPr>
      </a:lvl1pPr>
      <a:lvl2pPr>
        <a:defRPr>
          <a:latin typeface="Arial"/>
        </a:defRPr>
      </a:lvl2pPr>
      <a:lvl3pPr>
        <a:defRPr>
          <a:latin typeface="Arial"/>
        </a:defRPr>
      </a:lvl3pPr>
      <a:lvl4pPr>
        <a:defRPr>
          <a:latin typeface="Arial"/>
        </a:defRPr>
      </a:lvl4pPr>
      <a:lvl5pPr>
        <a:defRPr>
          <a:latin typeface="Arial"/>
        </a:defRPr>
      </a:lvl5pPr>
      <a:lvl6pPr>
        <a:defRPr>
          <a:latin typeface="Arial"/>
        </a:defRPr>
      </a:lvl6pPr>
      <a:lvl7pPr>
        <a:defRPr>
          <a:latin typeface="Arial"/>
        </a:defRPr>
      </a:lvl7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1524180" y="3292301"/>
            <a:ext cx="9143640" cy="1144811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ts val="1000"/>
              </a:lnSpc>
            </a:pPr>
            <a:r>
              <a:rPr lang="nl-NL" sz="7500" b="1" strike="noStrike" spc="-1" dirty="0">
                <a:solidFill>
                  <a:srgbClr val="FFFFFF"/>
                </a:solidFill>
                <a:latin typeface="Calibri"/>
                <a:cs typeface="Calibri"/>
              </a:rPr>
              <a:t>Stopmotion</a:t>
            </a:r>
          </a:p>
          <a:p>
            <a:pPr algn="ctr">
              <a:lnSpc>
                <a:spcPts val="1000"/>
              </a:lnSpc>
            </a:pPr>
            <a:endParaRPr lang="nl-NL" sz="2500" spc="-1" dirty="0">
              <a:solidFill>
                <a:srgbClr val="FFFFFF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endParaRPr lang="nl-NL" sz="2500" spc="-1" dirty="0">
              <a:solidFill>
                <a:srgbClr val="FFFFFF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endParaRPr lang="nl-NL" sz="2500" spc="-1" dirty="0">
              <a:solidFill>
                <a:srgbClr val="FFFFFF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r>
              <a:rPr lang="nl-NL" sz="3500" i="1" spc="-1" dirty="0">
                <a:solidFill>
                  <a:srgbClr val="FFFFFF"/>
                </a:solidFill>
                <a:latin typeface="Calibri Light"/>
              </a:rPr>
              <a:t>Van foto naar film</a:t>
            </a:r>
          </a:p>
          <a:p>
            <a:pPr algn="ctr">
              <a:lnSpc>
                <a:spcPts val="1000"/>
              </a:lnSpc>
            </a:pPr>
            <a:endParaRPr lang="nl-NL" sz="3500" strike="noStrike" spc="-1" dirty="0">
              <a:solidFill>
                <a:srgbClr val="FFFFFF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endParaRPr lang="nl-NL" sz="3500" strike="noStrike" spc="-1" dirty="0">
              <a:solidFill>
                <a:srgbClr val="FFFF00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endParaRPr lang="nl-NL" sz="3500" spc="-1" dirty="0">
              <a:solidFill>
                <a:srgbClr val="FFFF00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endParaRPr lang="nl-NL" sz="3500" strike="noStrike" spc="-1" dirty="0">
              <a:solidFill>
                <a:srgbClr val="FFFF00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endParaRPr lang="nl-NL" sz="3500" spc="-1" dirty="0">
              <a:solidFill>
                <a:srgbClr val="FFFF00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endParaRPr lang="nl-NL" sz="4500" strike="noStrike" spc="-1" dirty="0">
              <a:solidFill>
                <a:srgbClr val="FFFFAF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r>
              <a:rPr lang="nl-NL" sz="4500" strike="noStrike" spc="-1" dirty="0">
                <a:solidFill>
                  <a:srgbClr val="FFFFAF"/>
                </a:solidFill>
                <a:latin typeface="Calibri Ligh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3645015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CA59A8-0CCF-8D76-D7EF-4ACBEC3CC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>
            <a:extLst>
              <a:ext uri="{FF2B5EF4-FFF2-40B4-BE49-F238E27FC236}">
                <a16:creationId xmlns:a16="http://schemas.microsoft.com/office/drawing/2014/main" id="{1B1E7380-47FC-FBAB-6351-36716C73A3E1}"/>
              </a:ext>
            </a:extLst>
          </p:cNvPr>
          <p:cNvSpPr txBox="1"/>
          <p:nvPr/>
        </p:nvSpPr>
        <p:spPr>
          <a:xfrm>
            <a:off x="1524180" y="1780133"/>
            <a:ext cx="9143640" cy="3297735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endParaRPr lang="nl-NL" sz="2500" u="sng" spc="-1" dirty="0">
              <a:solidFill>
                <a:srgbClr val="0563C1"/>
              </a:solidFill>
              <a:latin typeface="Tahoma"/>
              <a:ea typeface="Times New Roman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F0A07A7-3030-68F9-AE70-EAF6849629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68"/>
          <a:stretch/>
        </p:blipFill>
        <p:spPr>
          <a:xfrm>
            <a:off x="623392" y="0"/>
            <a:ext cx="10729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9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0934E8-1414-DE16-4018-A68A90064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>
            <a:extLst>
              <a:ext uri="{FF2B5EF4-FFF2-40B4-BE49-F238E27FC236}">
                <a16:creationId xmlns:a16="http://schemas.microsoft.com/office/drawing/2014/main" id="{78C35B2B-A516-EF84-4786-4D0A9F001714}"/>
              </a:ext>
            </a:extLst>
          </p:cNvPr>
          <p:cNvSpPr txBox="1"/>
          <p:nvPr/>
        </p:nvSpPr>
        <p:spPr>
          <a:xfrm>
            <a:off x="1524180" y="1780133"/>
            <a:ext cx="9143640" cy="3297735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endParaRPr lang="nl-NL" sz="2500" u="sng" spc="-1" dirty="0">
              <a:solidFill>
                <a:srgbClr val="0563C1"/>
              </a:solidFill>
              <a:latin typeface="Tahoma"/>
              <a:ea typeface="Times New Roman"/>
            </a:endParaRPr>
          </a:p>
        </p:txBody>
      </p:sp>
      <p:pic>
        <p:nvPicPr>
          <p:cNvPr id="2" name="StopMotion_Heleen">
            <a:hlinkClick r:id="" action="ppaction://media"/>
            <a:extLst>
              <a:ext uri="{FF2B5EF4-FFF2-40B4-BE49-F238E27FC236}">
                <a16:creationId xmlns:a16="http://schemas.microsoft.com/office/drawing/2014/main" id="{BA6F899E-A508-6F27-482D-BC000258D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793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8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0934E8-1414-DE16-4018-A68A90064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>
            <a:extLst>
              <a:ext uri="{FF2B5EF4-FFF2-40B4-BE49-F238E27FC236}">
                <a16:creationId xmlns:a16="http://schemas.microsoft.com/office/drawing/2014/main" id="{78C35B2B-A516-EF84-4786-4D0A9F001714}"/>
              </a:ext>
            </a:extLst>
          </p:cNvPr>
          <p:cNvSpPr txBox="1"/>
          <p:nvPr/>
        </p:nvSpPr>
        <p:spPr>
          <a:xfrm>
            <a:off x="1524180" y="1780133"/>
            <a:ext cx="9143640" cy="3297735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endParaRPr lang="nl-NL" sz="2500" u="sng" spc="-1" dirty="0">
              <a:solidFill>
                <a:srgbClr val="0563C1"/>
              </a:solidFill>
              <a:latin typeface="Tahoma"/>
              <a:ea typeface="Times New Roman"/>
            </a:endParaRPr>
          </a:p>
        </p:txBody>
      </p:sp>
      <p:pic>
        <p:nvPicPr>
          <p:cNvPr id="3" name="Vlooiencircus">
            <a:hlinkClick r:id="" action="ppaction://media"/>
            <a:extLst>
              <a:ext uri="{FF2B5EF4-FFF2-40B4-BE49-F238E27FC236}">
                <a16:creationId xmlns:a16="http://schemas.microsoft.com/office/drawing/2014/main" id="{B63F009D-1483-24A2-77AD-C75AC01929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91393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9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oning3_2AB5B502-D940-4E5E-9579-BD775CF07DBB.mp4">
            <a:hlinkClick r:id="" action="ppaction://media"/>
            <a:extLst>
              <a:ext uri="{FF2B5EF4-FFF2-40B4-BE49-F238E27FC236}">
                <a16:creationId xmlns:a16="http://schemas.microsoft.com/office/drawing/2014/main" id="{E12C34A6-37FE-327A-A05A-369BEEFA11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525" y="0"/>
            <a:ext cx="9886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1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1524180" y="1780133"/>
            <a:ext cx="9143640" cy="3297735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endParaRPr lang="nl-NL" sz="2500" u="sng" spc="-1" dirty="0">
              <a:solidFill>
                <a:srgbClr val="0563C1"/>
              </a:solidFill>
              <a:latin typeface="Tahoma"/>
              <a:ea typeface="Times New Roman"/>
            </a:endParaRPr>
          </a:p>
        </p:txBody>
      </p:sp>
      <p:pic>
        <p:nvPicPr>
          <p:cNvPr id="2" name="Koning3_6952C483-B93B-4634-A5B5-7500D4591D12.mp4">
            <a:hlinkClick r:id="" action="ppaction://media"/>
            <a:extLst>
              <a:ext uri="{FF2B5EF4-FFF2-40B4-BE49-F238E27FC236}">
                <a16:creationId xmlns:a16="http://schemas.microsoft.com/office/drawing/2014/main" id="{228E75FB-5009-CD3C-1993-4B1B04341A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988" y="0"/>
            <a:ext cx="10104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0623CD-CE43-6BA2-B619-0EB81C3E0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>
            <a:extLst>
              <a:ext uri="{FF2B5EF4-FFF2-40B4-BE49-F238E27FC236}">
                <a16:creationId xmlns:a16="http://schemas.microsoft.com/office/drawing/2014/main" id="{49CFB57B-7546-4031-1BC0-2CE080F71DA9}"/>
              </a:ext>
            </a:extLst>
          </p:cNvPr>
          <p:cNvSpPr txBox="1"/>
          <p:nvPr/>
        </p:nvSpPr>
        <p:spPr>
          <a:xfrm>
            <a:off x="1524180" y="3292301"/>
            <a:ext cx="9143640" cy="1144811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ts val="1000"/>
              </a:lnSpc>
            </a:pPr>
            <a:r>
              <a:rPr lang="nl-NL" sz="7500" b="1" strike="noStrike" spc="-1" dirty="0">
                <a:solidFill>
                  <a:srgbClr val="FFFFFF"/>
                </a:solidFill>
                <a:latin typeface="Calibri"/>
                <a:cs typeface="Calibri"/>
              </a:rPr>
              <a:t>Stopmotion</a:t>
            </a:r>
          </a:p>
          <a:p>
            <a:pPr algn="ctr">
              <a:lnSpc>
                <a:spcPts val="1000"/>
              </a:lnSpc>
            </a:pPr>
            <a:endParaRPr lang="nl-NL" sz="2500" spc="-1" dirty="0">
              <a:solidFill>
                <a:srgbClr val="FFFFFF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endParaRPr lang="nl-NL" sz="2500" spc="-1" dirty="0">
              <a:solidFill>
                <a:srgbClr val="FFFFFF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endParaRPr lang="nl-NL" sz="2500" spc="-1" dirty="0">
              <a:solidFill>
                <a:srgbClr val="FFFFFF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r>
              <a:rPr lang="nl-NL" sz="3500" i="1" spc="-1" dirty="0">
                <a:solidFill>
                  <a:srgbClr val="FFFFFF"/>
                </a:solidFill>
                <a:latin typeface="Calibri Light"/>
              </a:rPr>
              <a:t>Van foto naar film</a:t>
            </a:r>
          </a:p>
          <a:p>
            <a:pPr algn="ctr">
              <a:lnSpc>
                <a:spcPts val="1000"/>
              </a:lnSpc>
            </a:pPr>
            <a:endParaRPr lang="nl-NL" sz="3500" strike="noStrike" spc="-1" dirty="0">
              <a:solidFill>
                <a:srgbClr val="FFFFFF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endParaRPr lang="nl-NL" sz="3500" strike="noStrike" spc="-1" dirty="0">
              <a:solidFill>
                <a:srgbClr val="FFFF00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endParaRPr lang="nl-NL" sz="3500" spc="-1" dirty="0">
              <a:solidFill>
                <a:srgbClr val="FFFF00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endParaRPr lang="nl-NL" sz="3500" strike="noStrike" spc="-1" dirty="0">
              <a:solidFill>
                <a:srgbClr val="FFFF00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endParaRPr lang="nl-NL" sz="3500" spc="-1" dirty="0">
              <a:solidFill>
                <a:srgbClr val="FFFF00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endParaRPr lang="nl-NL" sz="4500" strike="noStrike" spc="-1" dirty="0">
              <a:solidFill>
                <a:srgbClr val="FFFFAF"/>
              </a:solidFill>
              <a:latin typeface="Calibri Light"/>
            </a:endParaRPr>
          </a:p>
          <a:p>
            <a:pPr algn="ctr">
              <a:lnSpc>
                <a:spcPts val="1000"/>
              </a:lnSpc>
            </a:pPr>
            <a:r>
              <a:rPr lang="nl-NL" sz="4500" strike="noStrike" spc="-1" dirty="0">
                <a:solidFill>
                  <a:srgbClr val="FFFFAF"/>
                </a:solidFill>
                <a:latin typeface="Calibri Light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2406111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00DBCA-4A1E-31D6-58D9-36D6EBF12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>
            <a:extLst>
              <a:ext uri="{FF2B5EF4-FFF2-40B4-BE49-F238E27FC236}">
                <a16:creationId xmlns:a16="http://schemas.microsoft.com/office/drawing/2014/main" id="{E87E60FD-A8E9-5400-B2C2-AA08AC5A375B}"/>
              </a:ext>
            </a:extLst>
          </p:cNvPr>
          <p:cNvSpPr txBox="1"/>
          <p:nvPr/>
        </p:nvSpPr>
        <p:spPr>
          <a:xfrm>
            <a:off x="1037782" y="620688"/>
            <a:ext cx="10116436" cy="5532125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AAN DE SLAG</a:t>
            </a:r>
          </a:p>
          <a:p>
            <a:pPr>
              <a:lnSpc>
                <a:spcPct val="90000"/>
              </a:lnSpc>
            </a:pPr>
            <a:endParaRPr lang="nl-NL" spc="-1" dirty="0">
              <a:solidFill>
                <a:srgbClr val="FFFFFF"/>
              </a:solidFill>
              <a:latin typeface="Calibri Light"/>
            </a:endParaRPr>
          </a:p>
          <a:p>
            <a:pPr algn="ctr">
              <a:lnSpc>
                <a:spcPct val="90000"/>
              </a:lnSpc>
            </a:pPr>
            <a:endParaRPr lang="nl-NL" spc="-1" dirty="0">
              <a:solidFill>
                <a:srgbClr val="FFFFFF"/>
              </a:solidFill>
              <a:latin typeface="Calibri Light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Verdeel de rollen: filmsetinrichter, beeldmakers, camerabediening, </a:t>
            </a:r>
            <a:r>
              <a:rPr lang="nl-NL" spc="-1" dirty="0" err="1">
                <a:solidFill>
                  <a:srgbClr val="FFFFFF"/>
                </a:solidFill>
                <a:latin typeface="Calibri Light"/>
              </a:rPr>
              <a:t>beeldverplaatser</a:t>
            </a:r>
            <a:r>
              <a:rPr lang="nl-NL" spc="-1" dirty="0">
                <a:solidFill>
                  <a:srgbClr val="FFFFFF"/>
                </a:solidFill>
                <a:latin typeface="Calibri Light"/>
              </a:rPr>
              <a:t>.</a:t>
            </a:r>
            <a:br>
              <a:rPr lang="nl-NL" spc="-1" dirty="0">
                <a:solidFill>
                  <a:srgbClr val="FFFFFF"/>
                </a:solidFill>
                <a:latin typeface="Calibri Light"/>
              </a:rPr>
            </a:br>
            <a:br>
              <a:rPr lang="nl-NL" spc="-1" dirty="0">
                <a:solidFill>
                  <a:srgbClr val="FFFFFF"/>
                </a:solidFill>
                <a:latin typeface="Calibri Light"/>
              </a:rPr>
            </a:br>
            <a:endParaRPr lang="nl-NL" spc="-1" dirty="0">
              <a:solidFill>
                <a:srgbClr val="FFFFFF"/>
              </a:solidFill>
              <a:latin typeface="Calibri Light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Richt de filmset in: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lphaL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Plak de stokken goed vast aan de stoelen.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lphaL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Maak een decor op de grond.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lphaL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Leg de smartphone/tablet op de stokken en kijk of het decor goed in beeld is. 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lphaL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Tevreden? Plak de smartphone/tablet goed vast.</a:t>
            </a:r>
            <a:br>
              <a:rPr lang="nl-NL" spc="-1" dirty="0">
                <a:solidFill>
                  <a:srgbClr val="FFFFFF"/>
                </a:solidFill>
                <a:latin typeface="Calibri Light"/>
              </a:rPr>
            </a:br>
            <a:endParaRPr lang="nl-NL" spc="-1" dirty="0">
              <a:solidFill>
                <a:srgbClr val="FFFFFF"/>
              </a:solidFill>
              <a:latin typeface="Calibri Light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Start Stopmotion: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lphaL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Open de app </a:t>
            </a:r>
            <a:r>
              <a:rPr lang="nl-NL" spc="-1" dirty="0" err="1">
                <a:solidFill>
                  <a:srgbClr val="FFFFFF"/>
                </a:solidFill>
                <a:latin typeface="Calibri Light"/>
              </a:rPr>
              <a:t>StopMotion</a:t>
            </a:r>
            <a:r>
              <a:rPr lang="nl-NL" spc="-1" dirty="0">
                <a:solidFill>
                  <a:srgbClr val="FFFFFF"/>
                </a:solidFill>
                <a:latin typeface="Calibri Light"/>
              </a:rPr>
              <a:t> Studio.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lphaL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Maak een nieuw project aan. </a:t>
            </a:r>
            <a:br>
              <a:rPr lang="nl-NL" spc="-1" dirty="0">
                <a:solidFill>
                  <a:srgbClr val="FFFFFF"/>
                </a:solidFill>
                <a:latin typeface="Calibri Light"/>
              </a:rPr>
            </a:br>
            <a:endParaRPr lang="nl-NL" spc="-1" dirty="0">
              <a:solidFill>
                <a:srgbClr val="FFFFFF"/>
              </a:solidFill>
              <a:latin typeface="Calibri Light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Animeren maar!! </a:t>
            </a:r>
            <a:br>
              <a:rPr lang="nl-NL" spc="-1" dirty="0">
                <a:solidFill>
                  <a:srgbClr val="FFFFFF"/>
                </a:solidFill>
                <a:latin typeface="Calibri Light"/>
              </a:rPr>
            </a:br>
            <a:r>
              <a:rPr lang="nl-NL" i="1" spc="-1" dirty="0">
                <a:solidFill>
                  <a:srgbClr val="FFFFFF"/>
                </a:solidFill>
                <a:latin typeface="Calibri Light"/>
              </a:rPr>
              <a:t>Hoe meer foto’s, hoe soepeler de beweging.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nl-NL" i="1" spc="-1" dirty="0">
              <a:solidFill>
                <a:srgbClr val="FFFFFF"/>
              </a:solidFill>
              <a:latin typeface="Calibri Light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Tijd over? Voeg geluid toe.</a:t>
            </a:r>
          </a:p>
        </p:txBody>
      </p:sp>
    </p:spTree>
    <p:extLst>
      <p:ext uri="{BB962C8B-B14F-4D97-AF65-F5344CB8AC3E}">
        <p14:creationId xmlns:p14="http://schemas.microsoft.com/office/powerpoint/2010/main" val="316218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866808A-33A2-59F1-656F-5E8E53586B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0590" y="129"/>
            <a:ext cx="9770821" cy="685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07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7C3E4B-8BC6-8B1A-0942-94ABC21D4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6E09F80-3909-3091-E4B1-0E70293588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718" y="0"/>
            <a:ext cx="9568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29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B9EECE-CF8C-A6F2-2362-ACC1C7523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10E4230-021A-0B6F-DC5E-0C6EA1E822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2382" y="1"/>
            <a:ext cx="9747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9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1524180" y="1780133"/>
            <a:ext cx="9143640" cy="3297735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endParaRPr lang="nl-NL" sz="2500" u="sng" spc="-1" dirty="0">
              <a:solidFill>
                <a:srgbClr val="0563C1"/>
              </a:solidFill>
              <a:latin typeface="Tahoma"/>
              <a:ea typeface="Times New Roman"/>
            </a:endParaRPr>
          </a:p>
        </p:txBody>
      </p:sp>
      <p:pic>
        <p:nvPicPr>
          <p:cNvPr id="5" name="Koning1_zondergeluid_6C190ABA-FD9D-43FB-B6FC-EC214DCA2035.mp4">
            <a:hlinkClick r:id="" action="ppaction://media"/>
            <a:extLst>
              <a:ext uri="{FF2B5EF4-FFF2-40B4-BE49-F238E27FC236}">
                <a16:creationId xmlns:a16="http://schemas.microsoft.com/office/drawing/2014/main" id="{E90B5702-2486-C7A3-9B64-E122630CF1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7850" y="0"/>
            <a:ext cx="849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8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1524180" y="1780133"/>
            <a:ext cx="9143640" cy="3297735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endParaRPr lang="nl-NL" sz="2500" u="sng" spc="-1" dirty="0">
              <a:solidFill>
                <a:srgbClr val="0563C1"/>
              </a:solidFill>
              <a:latin typeface="Tahoma"/>
              <a:ea typeface="Times New Roman"/>
            </a:endParaRPr>
          </a:p>
        </p:txBody>
      </p:sp>
      <p:pic>
        <p:nvPicPr>
          <p:cNvPr id="4" name="Koning1_metgeluid_A8282DCB-84AB-4F74-B34C-97F8D78F789A.mp4">
            <a:hlinkClick r:id="" action="ppaction://media"/>
            <a:extLst>
              <a:ext uri="{FF2B5EF4-FFF2-40B4-BE49-F238E27FC236}">
                <a16:creationId xmlns:a16="http://schemas.microsoft.com/office/drawing/2014/main" id="{EE34B7A4-1B15-CE13-41E9-EE5D5F7C36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538" y="0"/>
            <a:ext cx="9686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1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1524180" y="1780133"/>
            <a:ext cx="9143640" cy="3297735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endParaRPr lang="nl-NL" sz="2500" u="sng" spc="-1" dirty="0">
              <a:solidFill>
                <a:srgbClr val="0563C1"/>
              </a:solidFill>
              <a:latin typeface="Tahoma"/>
              <a:ea typeface="Times New Roman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BB2C101-3335-7546-782D-91E50339E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464" y="17296"/>
            <a:ext cx="9673723" cy="684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20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79A9A0-18AA-5FFD-F215-0F88D7968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>
            <a:extLst>
              <a:ext uri="{FF2B5EF4-FFF2-40B4-BE49-F238E27FC236}">
                <a16:creationId xmlns:a16="http://schemas.microsoft.com/office/drawing/2014/main" id="{D763A4D8-3724-C09F-FF7E-7A52E11C59D1}"/>
              </a:ext>
            </a:extLst>
          </p:cNvPr>
          <p:cNvSpPr txBox="1"/>
          <p:nvPr/>
        </p:nvSpPr>
        <p:spPr>
          <a:xfrm>
            <a:off x="1524180" y="1780133"/>
            <a:ext cx="9143640" cy="3297735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endParaRPr lang="nl-NL" sz="2500" u="sng" spc="-1" dirty="0">
              <a:solidFill>
                <a:srgbClr val="0563C1"/>
              </a:solidFill>
              <a:latin typeface="Tahoma"/>
              <a:ea typeface="Times New Roman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7BE1A6F-29AA-A805-E0A5-BA15208B71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494" y="17296"/>
            <a:ext cx="9643663" cy="684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37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066EB7-2821-0523-D370-ABC71AF98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>
            <a:extLst>
              <a:ext uri="{FF2B5EF4-FFF2-40B4-BE49-F238E27FC236}">
                <a16:creationId xmlns:a16="http://schemas.microsoft.com/office/drawing/2014/main" id="{A537C11B-79CB-FF7E-8B03-4AF848157E85}"/>
              </a:ext>
            </a:extLst>
          </p:cNvPr>
          <p:cNvSpPr txBox="1"/>
          <p:nvPr/>
        </p:nvSpPr>
        <p:spPr>
          <a:xfrm>
            <a:off x="1524180" y="1780133"/>
            <a:ext cx="9143640" cy="3297735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endParaRPr lang="nl-NL" sz="2500" u="sng" spc="-1" dirty="0">
              <a:solidFill>
                <a:srgbClr val="0563C1"/>
              </a:solidFill>
              <a:latin typeface="Tahoma"/>
              <a:ea typeface="Times New Roman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0B42E32-E62B-D830-C194-DF4A11C943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2" y="0"/>
            <a:ext cx="10711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66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1924</TotalTime>
  <Words>126</Words>
  <Application>Microsoft Macintosh PowerPoint</Application>
  <PresentationFormat>Breedbeeld</PresentationFormat>
  <Paragraphs>48</Paragraphs>
  <Slides>16</Slides>
  <Notes>9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Tahoma</vt:lpstr>
      <vt:lpstr>Times New Roman</vt:lpstr>
      <vt:lpstr>Wingdings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Betekenis geven met behulp van procesgerichte didactiek</dc:title>
  <dc:subject/>
  <dc:creator>Heleen</dc:creator>
  <dc:description/>
  <cp:lastModifiedBy>Wiepkje Spoelstra</cp:lastModifiedBy>
  <cp:revision>151</cp:revision>
  <dcterms:created xsi:type="dcterms:W3CDTF">2019-10-15T09:25:44Z</dcterms:created>
  <dcterms:modified xsi:type="dcterms:W3CDTF">2024-09-29T17:34:14Z</dcterms:modified>
  <dc:language>nl-NL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Breedbeeld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</vt:i4>
  </property>
</Properties>
</file>